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slide" Target="slides/slide16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1990C-1B8C-475B-5E53-32ABFC12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89B701-B172-B8A7-5131-B20D8A8777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89C65-AA4A-179C-F20D-C60F4B2DC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45E545-4718-D210-3120-628C412DB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5AFE34-43A1-DB57-F03A-3DE86AAC5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133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3A210-B95B-2824-AB79-F340834DC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3982D9-CFC5-B417-2A12-0579C20177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916C39-C04A-37D4-32D6-B9C2ABA87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C4C9A-64DF-80D0-7122-C8FE58426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FD2AC7-622F-C0FA-FFD9-125C1C72D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49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93245B8-6AFE-84DB-B3FA-92526DA4A6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8C5DB7-7B98-0724-C629-59330CB84E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43725-A2D7-B454-828B-91F706FFF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F9A835-7BEB-986D-EEF3-40FFC6B0A1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E3B70B-1D3A-385A-A2BE-DD113984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315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2BFE91-5344-3EEE-817C-1FC3CC855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5FA78E-181B-A378-21B6-E3F5C5CFDF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47D3BA-465A-6FA4-475E-EF57442C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6B33F-C9B4-C26B-516D-11CE428FE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ED5F84-149D-B13B-2BFC-70DA32965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640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17869-160F-2848-F63D-A13B78062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C67B9-4B08-EE43-C203-4F54707A5F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2FE395-6F6B-093E-F5C7-50E1B6A687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F39790-91E5-C294-BAEF-D3EB490F6C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34CDD-ECDE-4627-AA72-895FBFE1D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36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03BE0-351C-53BB-5C7D-81164634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1141D-E8F6-AB85-48B2-D3E542A664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92D0A3-6C6A-8FC6-1372-469EBD4C4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5C3B9-4C94-C6B1-A590-BB93B4BC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4A7517-F8D3-F941-63A5-15EDC0451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FD766-F7CD-4913-87DA-CB57A5BDD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5386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E9D38-C113-EB2F-0A92-C4253EA5E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2768B-886B-4B4F-C8BF-8B535364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D0581-615C-F8A0-7ED2-F5FA6D423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6B06083-9A31-0C90-B0A3-5E2FF71334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B8B09-B482-098D-05F2-7EBD50DC30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AFE3D1-7397-D6B3-E440-79CA90CF3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0EFA9E-D305-6E24-DABA-BE50756FDB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0FF715F-211C-0845-A2C6-5F2F8ECC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499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3F0B8-2E85-C7BA-35F9-78F1BB5C2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3985A-0182-F34D-C3EB-2AF5182C0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5385FD-1A94-4B93-5897-B6BFCE6E2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FA91D1-D045-1DCD-FAB1-4940D5CF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48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00392-B628-1BF6-4FEE-081F7F2E9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04DC85-3C4B-9A29-842C-A118FB16A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92D051-0E3D-28BB-4235-4D7337017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1052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579B2-CF16-52CE-EC7F-CA117B27F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EA454-9F03-A435-F548-3A055ECFE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48D3BE-597F-44C9-2B1F-3F90A2B243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4852F5-9694-0E03-47F1-CFFFA3AD6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E2F5FB-FF7D-4413-BC93-68171D6F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F47E0-8531-5CC7-63D5-40CFC467C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377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C5E95-E370-4423-26A1-EEC12527F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0C98ED-F66D-85DA-B305-FF751A2D23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7B6217-5374-DCF7-5D3D-3AC5D19AC6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AC1A1-C721-8759-473B-ABAC7D2F9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17F382-9E95-2196-D9C8-ED9694FE1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A3FEF6-EFF3-0542-6CC5-65D9666843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368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64688-53DD-E809-0B2A-D476E8855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9136B0-36BD-D1C5-E46C-024633A2B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0B28DE-3DF5-1703-37DC-285E514521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FD7610-4BC7-4A1F-A80A-C7AED29ACD30}" type="datetimeFigureOut">
              <a:rPr lang="en-US" smtClean="0"/>
              <a:t>6/21/2023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4619E-5D28-A067-29A0-21199ABCE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422E-0578-4B8F-EEBA-A5F76E07AD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86FA1-3275-4F0B-8428-3FBE607428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8086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Craft alphabet on a black surface">
            <a:extLst>
              <a:ext uri="{FF2B5EF4-FFF2-40B4-BE49-F238E27FC236}">
                <a16:creationId xmlns:a16="http://schemas.microsoft.com/office/drawing/2014/main" id="{DABCB2A4-7077-25A4-37F7-98F20B455F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</a:blip>
          <a:srcRect t="6228" b="9503"/>
          <a:stretch/>
        </p:blipFill>
        <p:spPr>
          <a:xfrm>
            <a:off x="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29D018B-1855-E74C-87B3-3237662865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</a:rPr>
              <a:t>Alachua Audubon Society Scrapbook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75F9F5-D1C9-7754-63CB-774C3A7D72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Photographed by Gary Gossman</a:t>
            </a:r>
          </a:p>
        </p:txBody>
      </p:sp>
    </p:spTree>
    <p:extLst>
      <p:ext uri="{BB962C8B-B14F-4D97-AF65-F5344CB8AC3E}">
        <p14:creationId xmlns:p14="http://schemas.microsoft.com/office/powerpoint/2010/main" val="1161970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5">
            <a:extLst>
              <a:ext uri="{FF2B5EF4-FFF2-40B4-BE49-F238E27FC236}">
                <a16:creationId xmlns:a16="http://schemas.microsoft.com/office/drawing/2014/main" id="{3C06E1F3-AB44-E756-4505-6ECA8A689F2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588" y="0"/>
            <a:ext cx="5329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25002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8">
            <a:extLst>
              <a:ext uri="{FF2B5EF4-FFF2-40B4-BE49-F238E27FC236}">
                <a16:creationId xmlns:a16="http://schemas.microsoft.com/office/drawing/2014/main" id="{C5C99522-FE5C-AEBD-C1D4-3ECB177534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0"/>
            <a:ext cx="9886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2944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9">
            <a:extLst>
              <a:ext uri="{FF2B5EF4-FFF2-40B4-BE49-F238E27FC236}">
                <a16:creationId xmlns:a16="http://schemas.microsoft.com/office/drawing/2014/main" id="{DAA2F91F-D4F8-341C-E02B-82A13AA58D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700" y="0"/>
            <a:ext cx="8864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6386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0">
            <a:extLst>
              <a:ext uri="{FF2B5EF4-FFF2-40B4-BE49-F238E27FC236}">
                <a16:creationId xmlns:a16="http://schemas.microsoft.com/office/drawing/2014/main" id="{5C58BC82-C5ED-4252-A6F3-CEA264D0B3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63" y="0"/>
            <a:ext cx="4637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68265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1">
            <a:extLst>
              <a:ext uri="{FF2B5EF4-FFF2-40B4-BE49-F238E27FC236}">
                <a16:creationId xmlns:a16="http://schemas.microsoft.com/office/drawing/2014/main" id="{B8C70288-439B-AD5F-0900-26F44BC6B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088" y="0"/>
            <a:ext cx="5203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9201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2">
            <a:extLst>
              <a:ext uri="{FF2B5EF4-FFF2-40B4-BE49-F238E27FC236}">
                <a16:creationId xmlns:a16="http://schemas.microsoft.com/office/drawing/2014/main" id="{D4469A3B-527E-F529-7752-C59E28E79B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763" y="0"/>
            <a:ext cx="5324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9726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4">
            <a:extLst>
              <a:ext uri="{FF2B5EF4-FFF2-40B4-BE49-F238E27FC236}">
                <a16:creationId xmlns:a16="http://schemas.microsoft.com/office/drawing/2014/main" id="{FA2E87CF-F114-6B84-4EAD-758433A8BA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550" y="0"/>
            <a:ext cx="9994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05715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5">
            <a:extLst>
              <a:ext uri="{FF2B5EF4-FFF2-40B4-BE49-F238E27FC236}">
                <a16:creationId xmlns:a16="http://schemas.microsoft.com/office/drawing/2014/main" id="{9CEDC56B-940F-203E-3289-49F57E759D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6800" y="0"/>
            <a:ext cx="4976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1295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6">
            <a:extLst>
              <a:ext uri="{FF2B5EF4-FFF2-40B4-BE49-F238E27FC236}">
                <a16:creationId xmlns:a16="http://schemas.microsoft.com/office/drawing/2014/main" id="{0FDCF162-F41E-49AC-A593-16DC685562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5550" y="0"/>
            <a:ext cx="4659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115756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7">
            <a:extLst>
              <a:ext uri="{FF2B5EF4-FFF2-40B4-BE49-F238E27FC236}">
                <a16:creationId xmlns:a16="http://schemas.microsoft.com/office/drawing/2014/main" id="{2699E943-3AA8-520E-A888-4ADC02138A2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738" y="0"/>
            <a:ext cx="8516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29319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8">
            <a:extLst>
              <a:ext uri="{FF2B5EF4-FFF2-40B4-BE49-F238E27FC236}">
                <a16:creationId xmlns:a16="http://schemas.microsoft.com/office/drawing/2014/main" id="{6E59E7B2-526F-692B-B79B-E9456121E22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0"/>
            <a:ext cx="565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7236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6">
            <a:extLst>
              <a:ext uri="{FF2B5EF4-FFF2-40B4-BE49-F238E27FC236}">
                <a16:creationId xmlns:a16="http://schemas.microsoft.com/office/drawing/2014/main" id="{7F0B8F4B-BF01-AFFD-BF0C-F6A40DBC2F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1075" y="0"/>
            <a:ext cx="5148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80980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39">
            <a:extLst>
              <a:ext uri="{FF2B5EF4-FFF2-40B4-BE49-F238E27FC236}">
                <a16:creationId xmlns:a16="http://schemas.microsoft.com/office/drawing/2014/main" id="{9B150655-F410-D5D9-9B80-AD89EF5F51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88" y="0"/>
            <a:ext cx="91916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3550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0">
            <a:extLst>
              <a:ext uri="{FF2B5EF4-FFF2-40B4-BE49-F238E27FC236}">
                <a16:creationId xmlns:a16="http://schemas.microsoft.com/office/drawing/2014/main" id="{675BF71A-7BD7-7D22-D261-D60DBCA750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90645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1">
            <a:extLst>
              <a:ext uri="{FF2B5EF4-FFF2-40B4-BE49-F238E27FC236}">
                <a16:creationId xmlns:a16="http://schemas.microsoft.com/office/drawing/2014/main" id="{FAE15BF5-712F-E4DA-9DAD-C2D768A785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350" y="0"/>
            <a:ext cx="68437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4301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2">
            <a:extLst>
              <a:ext uri="{FF2B5EF4-FFF2-40B4-BE49-F238E27FC236}">
                <a16:creationId xmlns:a16="http://schemas.microsoft.com/office/drawing/2014/main" id="{BDCB852D-72BF-15B3-71B8-18EB588C5E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5113" y="0"/>
            <a:ext cx="404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350670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3">
            <a:extLst>
              <a:ext uri="{FF2B5EF4-FFF2-40B4-BE49-F238E27FC236}">
                <a16:creationId xmlns:a16="http://schemas.microsoft.com/office/drawing/2014/main" id="{5855BE6A-AFF6-0168-AAF8-BEAC101BE8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0675" y="0"/>
            <a:ext cx="393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337725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4">
            <a:extLst>
              <a:ext uri="{FF2B5EF4-FFF2-40B4-BE49-F238E27FC236}">
                <a16:creationId xmlns:a16="http://schemas.microsoft.com/office/drawing/2014/main" id="{B88B8BB0-C61A-2EEA-3B94-90E92A061C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7500" y="0"/>
            <a:ext cx="393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78374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5">
            <a:extLst>
              <a:ext uri="{FF2B5EF4-FFF2-40B4-BE49-F238E27FC236}">
                <a16:creationId xmlns:a16="http://schemas.microsoft.com/office/drawing/2014/main" id="{41D5A414-C34A-FC87-86A6-66DBF0244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75138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6">
            <a:extLst>
              <a:ext uri="{FF2B5EF4-FFF2-40B4-BE49-F238E27FC236}">
                <a16:creationId xmlns:a16="http://schemas.microsoft.com/office/drawing/2014/main" id="{55489696-F63E-6B47-0751-35FAEE9270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513" y="0"/>
            <a:ext cx="5767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981842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7">
            <a:extLst>
              <a:ext uri="{FF2B5EF4-FFF2-40B4-BE49-F238E27FC236}">
                <a16:creationId xmlns:a16="http://schemas.microsoft.com/office/drawing/2014/main" id="{00B3F954-A01F-226C-1DF2-B5CDD35F3AE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675" y="0"/>
            <a:ext cx="6469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73209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8">
            <a:extLst>
              <a:ext uri="{FF2B5EF4-FFF2-40B4-BE49-F238E27FC236}">
                <a16:creationId xmlns:a16="http://schemas.microsoft.com/office/drawing/2014/main" id="{A17BA473-2F8E-9FB4-716C-D849EC4CA6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975" y="0"/>
            <a:ext cx="52244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341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7">
            <a:extLst>
              <a:ext uri="{FF2B5EF4-FFF2-40B4-BE49-F238E27FC236}">
                <a16:creationId xmlns:a16="http://schemas.microsoft.com/office/drawing/2014/main" id="{08624F88-2AE5-26FE-1DB3-C762E4CFC5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088" y="0"/>
            <a:ext cx="952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24451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49">
            <a:extLst>
              <a:ext uri="{FF2B5EF4-FFF2-40B4-BE49-F238E27FC236}">
                <a16:creationId xmlns:a16="http://schemas.microsoft.com/office/drawing/2014/main" id="{8EAF0D33-815C-19FC-C9F0-AEDFDBACADC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754018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0">
            <a:extLst>
              <a:ext uri="{FF2B5EF4-FFF2-40B4-BE49-F238E27FC236}">
                <a16:creationId xmlns:a16="http://schemas.microsoft.com/office/drawing/2014/main" id="{9F8E5DDB-C1CC-0DCF-0CF0-2CBF75F285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275" y="0"/>
            <a:ext cx="5251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79338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1">
            <a:extLst>
              <a:ext uri="{FF2B5EF4-FFF2-40B4-BE49-F238E27FC236}">
                <a16:creationId xmlns:a16="http://schemas.microsoft.com/office/drawing/2014/main" id="{1953A71A-7D3D-2B0F-7F9C-1172DB9766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0"/>
            <a:ext cx="8782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16429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2">
            <a:extLst>
              <a:ext uri="{FF2B5EF4-FFF2-40B4-BE49-F238E27FC236}">
                <a16:creationId xmlns:a16="http://schemas.microsoft.com/office/drawing/2014/main" id="{CED30035-A830-3A10-863B-5342AF2A7F7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575" y="0"/>
            <a:ext cx="93392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22510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3">
            <a:extLst>
              <a:ext uri="{FF2B5EF4-FFF2-40B4-BE49-F238E27FC236}">
                <a16:creationId xmlns:a16="http://schemas.microsoft.com/office/drawing/2014/main" id="{2397343A-89BC-C8F9-2613-80E0926A11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600" y="0"/>
            <a:ext cx="843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6008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4">
            <a:extLst>
              <a:ext uri="{FF2B5EF4-FFF2-40B4-BE49-F238E27FC236}">
                <a16:creationId xmlns:a16="http://schemas.microsoft.com/office/drawing/2014/main" id="{A41B6E3D-924C-7FDB-165B-B80BF67FEC2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1475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5">
            <a:extLst>
              <a:ext uri="{FF2B5EF4-FFF2-40B4-BE49-F238E27FC236}">
                <a16:creationId xmlns:a16="http://schemas.microsoft.com/office/drawing/2014/main" id="{EE451698-5C0E-4953-19B0-39648FC7B14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13" y="0"/>
            <a:ext cx="1008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184091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6">
            <a:extLst>
              <a:ext uri="{FF2B5EF4-FFF2-40B4-BE49-F238E27FC236}">
                <a16:creationId xmlns:a16="http://schemas.microsoft.com/office/drawing/2014/main" id="{9297DA4D-66B4-0F49-5CC6-388271450B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13" y="0"/>
            <a:ext cx="858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29218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7">
            <a:extLst>
              <a:ext uri="{FF2B5EF4-FFF2-40B4-BE49-F238E27FC236}">
                <a16:creationId xmlns:a16="http://schemas.microsoft.com/office/drawing/2014/main" id="{3983D25C-FB7E-FA69-9043-E470473997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700" y="0"/>
            <a:ext cx="9879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2121922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8">
            <a:extLst>
              <a:ext uri="{FF2B5EF4-FFF2-40B4-BE49-F238E27FC236}">
                <a16:creationId xmlns:a16="http://schemas.microsoft.com/office/drawing/2014/main" id="{EA3D8569-2B82-B3C3-3B0E-66CD16FDEF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613" y="0"/>
            <a:ext cx="7978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16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8">
            <a:extLst>
              <a:ext uri="{FF2B5EF4-FFF2-40B4-BE49-F238E27FC236}">
                <a16:creationId xmlns:a16="http://schemas.microsoft.com/office/drawing/2014/main" id="{0FC271DE-3DDD-50F4-6189-0AF7F3A878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35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1131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59">
            <a:extLst>
              <a:ext uri="{FF2B5EF4-FFF2-40B4-BE49-F238E27FC236}">
                <a16:creationId xmlns:a16="http://schemas.microsoft.com/office/drawing/2014/main" id="{0FDF01CE-80B5-A821-A88D-FE4B27E211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88" y="0"/>
            <a:ext cx="9775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71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0">
            <a:extLst>
              <a:ext uri="{FF2B5EF4-FFF2-40B4-BE49-F238E27FC236}">
                <a16:creationId xmlns:a16="http://schemas.microsoft.com/office/drawing/2014/main" id="{746A895E-548D-1BFB-E40E-C8CFE984A6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38" y="0"/>
            <a:ext cx="572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5828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1">
            <a:extLst>
              <a:ext uri="{FF2B5EF4-FFF2-40B4-BE49-F238E27FC236}">
                <a16:creationId xmlns:a16="http://schemas.microsoft.com/office/drawing/2014/main" id="{8283EFD6-C7B7-6A66-F496-D6AEFF30A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35340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2">
            <a:extLst>
              <a:ext uri="{FF2B5EF4-FFF2-40B4-BE49-F238E27FC236}">
                <a16:creationId xmlns:a16="http://schemas.microsoft.com/office/drawing/2014/main" id="{E539956E-8C4D-497B-0805-E4A23B3016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88" y="0"/>
            <a:ext cx="1114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020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3">
            <a:extLst>
              <a:ext uri="{FF2B5EF4-FFF2-40B4-BE49-F238E27FC236}">
                <a16:creationId xmlns:a16="http://schemas.microsoft.com/office/drawing/2014/main" id="{6C06A3F8-D5BB-3DA5-52B6-FCF07623CC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700" y="0"/>
            <a:ext cx="3275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4879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4">
            <a:extLst>
              <a:ext uri="{FF2B5EF4-FFF2-40B4-BE49-F238E27FC236}">
                <a16:creationId xmlns:a16="http://schemas.microsoft.com/office/drawing/2014/main" id="{E48EBEBE-8F5A-A58D-594C-D0BF6A4828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382781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5">
            <a:extLst>
              <a:ext uri="{FF2B5EF4-FFF2-40B4-BE49-F238E27FC236}">
                <a16:creationId xmlns:a16="http://schemas.microsoft.com/office/drawing/2014/main" id="{A5161963-89D4-D65C-5196-1E5D7057B0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25" y="0"/>
            <a:ext cx="80835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40329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6">
            <a:extLst>
              <a:ext uri="{FF2B5EF4-FFF2-40B4-BE49-F238E27FC236}">
                <a16:creationId xmlns:a16="http://schemas.microsoft.com/office/drawing/2014/main" id="{498CD6DA-94EA-515A-6608-0704FABAE6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113" y="0"/>
            <a:ext cx="785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89287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7">
            <a:extLst>
              <a:ext uri="{FF2B5EF4-FFF2-40B4-BE49-F238E27FC236}">
                <a16:creationId xmlns:a16="http://schemas.microsoft.com/office/drawing/2014/main" id="{728ABC70-9E98-AFD6-748D-55351E8797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0775" y="0"/>
            <a:ext cx="7408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033559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8">
            <a:extLst>
              <a:ext uri="{FF2B5EF4-FFF2-40B4-BE49-F238E27FC236}">
                <a16:creationId xmlns:a16="http://schemas.microsoft.com/office/drawing/2014/main" id="{68C9D3E9-D4C5-B99E-6471-1AB3F839FC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413" y="0"/>
            <a:ext cx="8893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281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9">
            <a:extLst>
              <a:ext uri="{FF2B5EF4-FFF2-40B4-BE49-F238E27FC236}">
                <a16:creationId xmlns:a16="http://schemas.microsoft.com/office/drawing/2014/main" id="{AC1EDD7B-35A5-40BD-B263-D459BD1A04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0"/>
            <a:ext cx="789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24477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69">
            <a:extLst>
              <a:ext uri="{FF2B5EF4-FFF2-40B4-BE49-F238E27FC236}">
                <a16:creationId xmlns:a16="http://schemas.microsoft.com/office/drawing/2014/main" id="{9BBCAF3F-8052-DD71-C29E-62EB4434FA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10142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0">
            <a:extLst>
              <a:ext uri="{FF2B5EF4-FFF2-40B4-BE49-F238E27FC236}">
                <a16:creationId xmlns:a16="http://schemas.microsoft.com/office/drawing/2014/main" id="{EB7C70CD-F638-0EEA-3957-45C26258D2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3775" y="0"/>
            <a:ext cx="5124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764405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1">
            <a:extLst>
              <a:ext uri="{FF2B5EF4-FFF2-40B4-BE49-F238E27FC236}">
                <a16:creationId xmlns:a16="http://schemas.microsoft.com/office/drawing/2014/main" id="{14C8E6FD-4114-E539-D9AD-B2D9C7CBD6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0338" y="0"/>
            <a:ext cx="4251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702873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2">
            <a:extLst>
              <a:ext uri="{FF2B5EF4-FFF2-40B4-BE49-F238E27FC236}">
                <a16:creationId xmlns:a16="http://schemas.microsoft.com/office/drawing/2014/main" id="{3F32B75E-7B45-8AC1-E6A3-44DBBBE20B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075" y="0"/>
            <a:ext cx="43878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335071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3">
            <a:extLst>
              <a:ext uri="{FF2B5EF4-FFF2-40B4-BE49-F238E27FC236}">
                <a16:creationId xmlns:a16="http://schemas.microsoft.com/office/drawing/2014/main" id="{C476F10E-A97B-9134-5775-4944F162B90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888" y="0"/>
            <a:ext cx="789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68230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4">
            <a:extLst>
              <a:ext uri="{FF2B5EF4-FFF2-40B4-BE49-F238E27FC236}">
                <a16:creationId xmlns:a16="http://schemas.microsoft.com/office/drawing/2014/main" id="{B5BB9CA3-4EC2-E47D-C107-7DFF889E59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8" y="0"/>
            <a:ext cx="4376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4499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5">
            <a:extLst>
              <a:ext uri="{FF2B5EF4-FFF2-40B4-BE49-F238E27FC236}">
                <a16:creationId xmlns:a16="http://schemas.microsoft.com/office/drawing/2014/main" id="{C6E37C92-ACB6-8B6E-9344-16C5F4E77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13" y="0"/>
            <a:ext cx="4065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826830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6">
            <a:extLst>
              <a:ext uri="{FF2B5EF4-FFF2-40B4-BE49-F238E27FC236}">
                <a16:creationId xmlns:a16="http://schemas.microsoft.com/office/drawing/2014/main" id="{0F59BE7A-538E-A88F-439C-C4EB0173E7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163" y="0"/>
            <a:ext cx="4765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233698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7">
            <a:extLst>
              <a:ext uri="{FF2B5EF4-FFF2-40B4-BE49-F238E27FC236}">
                <a16:creationId xmlns:a16="http://schemas.microsoft.com/office/drawing/2014/main" id="{CD74779F-B5D7-0FF0-4578-5072311B05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38" y="0"/>
            <a:ext cx="5419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86316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8">
            <a:extLst>
              <a:ext uri="{FF2B5EF4-FFF2-40B4-BE49-F238E27FC236}">
                <a16:creationId xmlns:a16="http://schemas.microsoft.com/office/drawing/2014/main" id="{7ABA7A00-CC91-6853-74D0-3E268D7671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863" y="0"/>
            <a:ext cx="677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6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0">
            <a:extLst>
              <a:ext uri="{FF2B5EF4-FFF2-40B4-BE49-F238E27FC236}">
                <a16:creationId xmlns:a16="http://schemas.microsoft.com/office/drawing/2014/main" id="{908EE875-432A-BCB8-AFD6-90D1661817A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0"/>
            <a:ext cx="7923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846888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79">
            <a:extLst>
              <a:ext uri="{FF2B5EF4-FFF2-40B4-BE49-F238E27FC236}">
                <a16:creationId xmlns:a16="http://schemas.microsoft.com/office/drawing/2014/main" id="{AA4EDE30-3398-7CA3-C4BF-D811EB3A82B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0" y="0"/>
            <a:ext cx="8001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06112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0">
            <a:extLst>
              <a:ext uri="{FF2B5EF4-FFF2-40B4-BE49-F238E27FC236}">
                <a16:creationId xmlns:a16="http://schemas.microsoft.com/office/drawing/2014/main" id="{94854FDA-DA16-0D9C-9D4B-7D4B67A882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638" y="0"/>
            <a:ext cx="9356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8826022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1">
            <a:extLst>
              <a:ext uri="{FF2B5EF4-FFF2-40B4-BE49-F238E27FC236}">
                <a16:creationId xmlns:a16="http://schemas.microsoft.com/office/drawing/2014/main" id="{6620258D-997B-2436-4EF1-50CF52EDB6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13" y="0"/>
            <a:ext cx="373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55628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2">
            <a:extLst>
              <a:ext uri="{FF2B5EF4-FFF2-40B4-BE49-F238E27FC236}">
                <a16:creationId xmlns:a16="http://schemas.microsoft.com/office/drawing/2014/main" id="{700867FD-01E3-52BC-8A9B-B245FCD6D0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100" y="0"/>
            <a:ext cx="3732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380233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3">
            <a:extLst>
              <a:ext uri="{FF2B5EF4-FFF2-40B4-BE49-F238E27FC236}">
                <a16:creationId xmlns:a16="http://schemas.microsoft.com/office/drawing/2014/main" id="{AFDAF5EF-CA78-17F4-C932-82850BD1EF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050" y="0"/>
            <a:ext cx="5294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64671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4">
            <a:extLst>
              <a:ext uri="{FF2B5EF4-FFF2-40B4-BE49-F238E27FC236}">
                <a16:creationId xmlns:a16="http://schemas.microsoft.com/office/drawing/2014/main" id="{FE79FED4-CF2D-79C4-E936-55C3A589A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0"/>
            <a:ext cx="8439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50370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5">
            <a:extLst>
              <a:ext uri="{FF2B5EF4-FFF2-40B4-BE49-F238E27FC236}">
                <a16:creationId xmlns:a16="http://schemas.microsoft.com/office/drawing/2014/main" id="{30A6703C-2F8D-3C68-E195-9EDD7BCCE3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" y="0"/>
            <a:ext cx="11220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580523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7">
            <a:extLst>
              <a:ext uri="{FF2B5EF4-FFF2-40B4-BE49-F238E27FC236}">
                <a16:creationId xmlns:a16="http://schemas.microsoft.com/office/drawing/2014/main" id="{F800FB48-27C7-DE7F-DD45-EF24777EBC2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438" y="0"/>
            <a:ext cx="341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155736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8">
            <a:extLst>
              <a:ext uri="{FF2B5EF4-FFF2-40B4-BE49-F238E27FC236}">
                <a16:creationId xmlns:a16="http://schemas.microsoft.com/office/drawing/2014/main" id="{4A0B802C-2F11-5163-83FF-BEE9A4A5F3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29824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89">
            <a:extLst>
              <a:ext uri="{FF2B5EF4-FFF2-40B4-BE49-F238E27FC236}">
                <a16:creationId xmlns:a16="http://schemas.microsoft.com/office/drawing/2014/main" id="{F0C80470-C384-0BA7-C253-F085676504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925" y="0"/>
            <a:ext cx="3992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9628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1">
            <a:extLst>
              <a:ext uri="{FF2B5EF4-FFF2-40B4-BE49-F238E27FC236}">
                <a16:creationId xmlns:a16="http://schemas.microsoft.com/office/drawing/2014/main" id="{8680007B-8E7D-35EA-679B-2C5399A69A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825" y="0"/>
            <a:ext cx="9658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227176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0">
            <a:extLst>
              <a:ext uri="{FF2B5EF4-FFF2-40B4-BE49-F238E27FC236}">
                <a16:creationId xmlns:a16="http://schemas.microsoft.com/office/drawing/2014/main" id="{FF918865-7892-8615-CAC6-47E77DE924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513" y="0"/>
            <a:ext cx="37353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544366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1">
            <a:extLst>
              <a:ext uri="{FF2B5EF4-FFF2-40B4-BE49-F238E27FC236}">
                <a16:creationId xmlns:a16="http://schemas.microsoft.com/office/drawing/2014/main" id="{7B09FD71-5B74-E8FB-7EAA-B1D604887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50" y="0"/>
            <a:ext cx="4354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757569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3">
            <a:extLst>
              <a:ext uri="{FF2B5EF4-FFF2-40B4-BE49-F238E27FC236}">
                <a16:creationId xmlns:a16="http://schemas.microsoft.com/office/drawing/2014/main" id="{64FB6D9D-D872-6587-C2DA-E4993339201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92598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4">
            <a:extLst>
              <a:ext uri="{FF2B5EF4-FFF2-40B4-BE49-F238E27FC236}">
                <a16:creationId xmlns:a16="http://schemas.microsoft.com/office/drawing/2014/main" id="{A00400F5-EF7F-338D-24DF-C27764DF71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1450" y="0"/>
            <a:ext cx="9309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87029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5">
            <a:extLst>
              <a:ext uri="{FF2B5EF4-FFF2-40B4-BE49-F238E27FC236}">
                <a16:creationId xmlns:a16="http://schemas.microsoft.com/office/drawing/2014/main" id="{F86A031F-088D-E590-27B5-BF82739648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650" y="0"/>
            <a:ext cx="66167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193293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96">
            <a:extLst>
              <a:ext uri="{FF2B5EF4-FFF2-40B4-BE49-F238E27FC236}">
                <a16:creationId xmlns:a16="http://schemas.microsoft.com/office/drawing/2014/main" id="{8B148DD6-28B8-9C90-FC26-F1DCCB1D61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525" y="0"/>
            <a:ext cx="7345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37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2">
            <a:extLst>
              <a:ext uri="{FF2B5EF4-FFF2-40B4-BE49-F238E27FC236}">
                <a16:creationId xmlns:a16="http://schemas.microsoft.com/office/drawing/2014/main" id="{D7546366-32DA-6AAF-9D1B-1BDB6928FC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950" y="0"/>
            <a:ext cx="7912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5792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3">
            <a:extLst>
              <a:ext uri="{FF2B5EF4-FFF2-40B4-BE49-F238E27FC236}">
                <a16:creationId xmlns:a16="http://schemas.microsoft.com/office/drawing/2014/main" id="{31E03E68-C5DF-3821-38B2-1EFE726084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175" y="0"/>
            <a:ext cx="837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7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6">
            <a:extLst>
              <a:ext uri="{FF2B5EF4-FFF2-40B4-BE49-F238E27FC236}">
                <a16:creationId xmlns:a16="http://schemas.microsoft.com/office/drawing/2014/main" id="{1434DF41-5AEC-8415-D05E-37B55AB95D3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625" y="0"/>
            <a:ext cx="54927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1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25">
            <a:extLst>
              <a:ext uri="{FF2B5EF4-FFF2-40B4-BE49-F238E27FC236}">
                <a16:creationId xmlns:a16="http://schemas.microsoft.com/office/drawing/2014/main" id="{1709A4A3-732E-06C8-BBF6-7F7C672301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663" y="0"/>
            <a:ext cx="5654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598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7">
            <a:extLst>
              <a:ext uri="{FF2B5EF4-FFF2-40B4-BE49-F238E27FC236}">
                <a16:creationId xmlns:a16="http://schemas.microsoft.com/office/drawing/2014/main" id="{DE69F99F-617E-C22A-BCE0-80BEC4DE86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8163"/>
            <a:ext cx="12192000" cy="578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37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8">
            <a:extLst>
              <a:ext uri="{FF2B5EF4-FFF2-40B4-BE49-F238E27FC236}">
                <a16:creationId xmlns:a16="http://schemas.microsoft.com/office/drawing/2014/main" id="{AC428396-96E6-B7E3-B9DF-64E767AD18A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0"/>
            <a:ext cx="863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5046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49">
            <a:extLst>
              <a:ext uri="{FF2B5EF4-FFF2-40B4-BE49-F238E27FC236}">
                <a16:creationId xmlns:a16="http://schemas.microsoft.com/office/drawing/2014/main" id="{ACBDE884-EEC4-CC93-9356-DBB7CEF53CF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88" y="0"/>
            <a:ext cx="5356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24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0">
            <a:extLst>
              <a:ext uri="{FF2B5EF4-FFF2-40B4-BE49-F238E27FC236}">
                <a16:creationId xmlns:a16="http://schemas.microsoft.com/office/drawing/2014/main" id="{F4050111-3EFE-2DCB-45CB-F2C7BC41D9D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63" y="0"/>
            <a:ext cx="65436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03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1">
            <a:extLst>
              <a:ext uri="{FF2B5EF4-FFF2-40B4-BE49-F238E27FC236}">
                <a16:creationId xmlns:a16="http://schemas.microsoft.com/office/drawing/2014/main" id="{36421591-24D3-2E53-7027-BF159572F6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313" y="0"/>
            <a:ext cx="998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2578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2">
            <a:extLst>
              <a:ext uri="{FF2B5EF4-FFF2-40B4-BE49-F238E27FC236}">
                <a16:creationId xmlns:a16="http://schemas.microsoft.com/office/drawing/2014/main" id="{833E3A76-6B13-2121-59E6-959BAC43A3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38" y="0"/>
            <a:ext cx="9509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82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3">
            <a:extLst>
              <a:ext uri="{FF2B5EF4-FFF2-40B4-BE49-F238E27FC236}">
                <a16:creationId xmlns:a16="http://schemas.microsoft.com/office/drawing/2014/main" id="{111439A9-36F6-FA05-2089-2678672DCA6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85582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2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4">
            <a:extLst>
              <a:ext uri="{FF2B5EF4-FFF2-40B4-BE49-F238E27FC236}">
                <a16:creationId xmlns:a16="http://schemas.microsoft.com/office/drawing/2014/main" id="{AED7DCE8-75AA-D61C-37E8-C0A25298202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00" y="0"/>
            <a:ext cx="9167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91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5">
            <a:extLst>
              <a:ext uri="{FF2B5EF4-FFF2-40B4-BE49-F238E27FC236}">
                <a16:creationId xmlns:a16="http://schemas.microsoft.com/office/drawing/2014/main" id="{BDF6ED8A-E35C-5061-2506-9EEF3355E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550" y="0"/>
            <a:ext cx="5167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9793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6">
            <a:extLst>
              <a:ext uri="{FF2B5EF4-FFF2-40B4-BE49-F238E27FC236}">
                <a16:creationId xmlns:a16="http://schemas.microsoft.com/office/drawing/2014/main" id="{5ED754BC-E3EC-F325-5A8A-0107ABB3F7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863" y="0"/>
            <a:ext cx="93106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3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27">
            <a:extLst>
              <a:ext uri="{FF2B5EF4-FFF2-40B4-BE49-F238E27FC236}">
                <a16:creationId xmlns:a16="http://schemas.microsoft.com/office/drawing/2014/main" id="{E3DDC82B-1380-5721-8B20-678E79A673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313" y="0"/>
            <a:ext cx="5921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862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7">
            <a:extLst>
              <a:ext uri="{FF2B5EF4-FFF2-40B4-BE49-F238E27FC236}">
                <a16:creationId xmlns:a16="http://schemas.microsoft.com/office/drawing/2014/main" id="{4F22E469-110A-CCE6-34FA-BB68869286B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7558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8">
            <a:extLst>
              <a:ext uri="{FF2B5EF4-FFF2-40B4-BE49-F238E27FC236}">
                <a16:creationId xmlns:a16="http://schemas.microsoft.com/office/drawing/2014/main" id="{31070BDC-D16D-E878-4698-FB81F26A0C4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75" y="0"/>
            <a:ext cx="5048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6571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59">
            <a:extLst>
              <a:ext uri="{FF2B5EF4-FFF2-40B4-BE49-F238E27FC236}">
                <a16:creationId xmlns:a16="http://schemas.microsoft.com/office/drawing/2014/main" id="{25E5A502-4968-3591-49AF-F11B1D7E61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0"/>
            <a:ext cx="3979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5011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0">
            <a:extLst>
              <a:ext uri="{FF2B5EF4-FFF2-40B4-BE49-F238E27FC236}">
                <a16:creationId xmlns:a16="http://schemas.microsoft.com/office/drawing/2014/main" id="{6E6364DB-0CA0-5836-9A58-45578E7EDCB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75" y="0"/>
            <a:ext cx="40560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728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1">
            <a:extLst>
              <a:ext uri="{FF2B5EF4-FFF2-40B4-BE49-F238E27FC236}">
                <a16:creationId xmlns:a16="http://schemas.microsoft.com/office/drawing/2014/main" id="{53E249D7-0061-3CF3-2EEF-A908DDA356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088" y="0"/>
            <a:ext cx="3932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7584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2">
            <a:extLst>
              <a:ext uri="{FF2B5EF4-FFF2-40B4-BE49-F238E27FC236}">
                <a16:creationId xmlns:a16="http://schemas.microsoft.com/office/drawing/2014/main" id="{2CB4F765-BC48-C894-55BE-7810D4A702A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50" y="0"/>
            <a:ext cx="5649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702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3">
            <a:extLst>
              <a:ext uri="{FF2B5EF4-FFF2-40B4-BE49-F238E27FC236}">
                <a16:creationId xmlns:a16="http://schemas.microsoft.com/office/drawing/2014/main" id="{9B97E685-AE0C-714E-422E-66B94DB278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888" y="0"/>
            <a:ext cx="73882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421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4">
            <a:extLst>
              <a:ext uri="{FF2B5EF4-FFF2-40B4-BE49-F238E27FC236}">
                <a16:creationId xmlns:a16="http://schemas.microsoft.com/office/drawing/2014/main" id="{96C4F0AA-FED6-8E48-BA87-914FA3EF00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2338" y="0"/>
            <a:ext cx="78057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454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5">
            <a:extLst>
              <a:ext uri="{FF2B5EF4-FFF2-40B4-BE49-F238E27FC236}">
                <a16:creationId xmlns:a16="http://schemas.microsoft.com/office/drawing/2014/main" id="{11E54518-1958-E0B1-DA7C-DA5772785D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963" y="0"/>
            <a:ext cx="847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172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6">
            <a:extLst>
              <a:ext uri="{FF2B5EF4-FFF2-40B4-BE49-F238E27FC236}">
                <a16:creationId xmlns:a16="http://schemas.microsoft.com/office/drawing/2014/main" id="{E0604C6A-81C4-A3E0-F6A1-E8D6857D89E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300" y="0"/>
            <a:ext cx="4849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011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29">
            <a:extLst>
              <a:ext uri="{FF2B5EF4-FFF2-40B4-BE49-F238E27FC236}">
                <a16:creationId xmlns:a16="http://schemas.microsoft.com/office/drawing/2014/main" id="{E571D03B-E2C1-EA75-8F8D-891A9CBB1D4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361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7">
            <a:extLst>
              <a:ext uri="{FF2B5EF4-FFF2-40B4-BE49-F238E27FC236}">
                <a16:creationId xmlns:a16="http://schemas.microsoft.com/office/drawing/2014/main" id="{E9D7416A-0BB7-1D22-ACEE-B27FFA544F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50" y="0"/>
            <a:ext cx="48133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463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8">
            <a:extLst>
              <a:ext uri="{FF2B5EF4-FFF2-40B4-BE49-F238E27FC236}">
                <a16:creationId xmlns:a16="http://schemas.microsoft.com/office/drawing/2014/main" id="{EDC97C8F-F8FF-37C8-D71D-F62C6E50ED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525" y="0"/>
            <a:ext cx="5567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5300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69">
            <a:extLst>
              <a:ext uri="{FF2B5EF4-FFF2-40B4-BE49-F238E27FC236}">
                <a16:creationId xmlns:a16="http://schemas.microsoft.com/office/drawing/2014/main" id="{20001B48-AD59-AEB7-D905-19059C7B5E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313" y="0"/>
            <a:ext cx="7443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8026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1">
            <a:extLst>
              <a:ext uri="{FF2B5EF4-FFF2-40B4-BE49-F238E27FC236}">
                <a16:creationId xmlns:a16="http://schemas.microsoft.com/office/drawing/2014/main" id="{A6C417B3-FB87-DAEF-E722-C9B7624B1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438" y="0"/>
            <a:ext cx="84931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0286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2">
            <a:extLst>
              <a:ext uri="{FF2B5EF4-FFF2-40B4-BE49-F238E27FC236}">
                <a16:creationId xmlns:a16="http://schemas.microsoft.com/office/drawing/2014/main" id="{D2FEEFA6-AAFB-3B47-F0D9-C2820CB883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3" y="0"/>
            <a:ext cx="81819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374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3">
            <a:extLst>
              <a:ext uri="{FF2B5EF4-FFF2-40B4-BE49-F238E27FC236}">
                <a16:creationId xmlns:a16="http://schemas.microsoft.com/office/drawing/2014/main" id="{B34E8AF1-BE0F-B0AD-36FD-F03831E5E9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100" y="0"/>
            <a:ext cx="8559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11180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4">
            <a:extLst>
              <a:ext uri="{FF2B5EF4-FFF2-40B4-BE49-F238E27FC236}">
                <a16:creationId xmlns:a16="http://schemas.microsoft.com/office/drawing/2014/main" id="{FBD07DD5-1DA8-9B03-C36C-3F82297903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0"/>
            <a:ext cx="66484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84130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5">
            <a:extLst>
              <a:ext uri="{FF2B5EF4-FFF2-40B4-BE49-F238E27FC236}">
                <a16:creationId xmlns:a16="http://schemas.microsoft.com/office/drawing/2014/main" id="{DA855182-3FD8-7251-D5EC-18D4A8FCC4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375" y="0"/>
            <a:ext cx="54292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3977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6">
            <a:extLst>
              <a:ext uri="{FF2B5EF4-FFF2-40B4-BE49-F238E27FC236}">
                <a16:creationId xmlns:a16="http://schemas.microsoft.com/office/drawing/2014/main" id="{5245B0D3-C16D-DF91-DB15-D618CC77E63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488" y="0"/>
            <a:ext cx="4135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85258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7">
            <a:extLst>
              <a:ext uri="{FF2B5EF4-FFF2-40B4-BE49-F238E27FC236}">
                <a16:creationId xmlns:a16="http://schemas.microsoft.com/office/drawing/2014/main" id="{FA8D48C3-E26A-13E8-5372-082CEEF771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913" y="0"/>
            <a:ext cx="44465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963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0">
            <a:extLst>
              <a:ext uri="{FF2B5EF4-FFF2-40B4-BE49-F238E27FC236}">
                <a16:creationId xmlns:a16="http://schemas.microsoft.com/office/drawing/2014/main" id="{3FDDE3FC-6FE0-55E8-A747-42E092E4607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0"/>
            <a:ext cx="8266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7810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8">
            <a:extLst>
              <a:ext uri="{FF2B5EF4-FFF2-40B4-BE49-F238E27FC236}">
                <a16:creationId xmlns:a16="http://schemas.microsoft.com/office/drawing/2014/main" id="{7ACB08D8-EE60-5F99-0A8E-DD536FBC18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0"/>
            <a:ext cx="52689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7211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79">
            <a:extLst>
              <a:ext uri="{FF2B5EF4-FFF2-40B4-BE49-F238E27FC236}">
                <a16:creationId xmlns:a16="http://schemas.microsoft.com/office/drawing/2014/main" id="{C58C4B84-9883-613E-0F46-85DED03081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138" y="0"/>
            <a:ext cx="6943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33692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0">
            <a:extLst>
              <a:ext uri="{FF2B5EF4-FFF2-40B4-BE49-F238E27FC236}">
                <a16:creationId xmlns:a16="http://schemas.microsoft.com/office/drawing/2014/main" id="{5FC9FF9E-70EB-6CBB-433D-B5BAA68192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950" y="0"/>
            <a:ext cx="7402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8630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1">
            <a:extLst>
              <a:ext uri="{FF2B5EF4-FFF2-40B4-BE49-F238E27FC236}">
                <a16:creationId xmlns:a16="http://schemas.microsoft.com/office/drawing/2014/main" id="{24129377-69CC-DC69-68F0-7176A574A4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913" y="0"/>
            <a:ext cx="7496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80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2">
            <a:extLst>
              <a:ext uri="{FF2B5EF4-FFF2-40B4-BE49-F238E27FC236}">
                <a16:creationId xmlns:a16="http://schemas.microsoft.com/office/drawing/2014/main" id="{E80083BE-9255-D84E-69AC-9A568F5A1FE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638" y="0"/>
            <a:ext cx="57991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77268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3">
            <a:extLst>
              <a:ext uri="{FF2B5EF4-FFF2-40B4-BE49-F238E27FC236}">
                <a16:creationId xmlns:a16="http://schemas.microsoft.com/office/drawing/2014/main" id="{B6251002-5414-2B48-EC2F-7DBAD65910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7288" y="0"/>
            <a:ext cx="73374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0737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4">
            <a:extLst>
              <a:ext uri="{FF2B5EF4-FFF2-40B4-BE49-F238E27FC236}">
                <a16:creationId xmlns:a16="http://schemas.microsoft.com/office/drawing/2014/main" id="{F0E23741-F5A8-9625-AAF9-7EE94F753B8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175" y="0"/>
            <a:ext cx="7359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124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5">
            <a:extLst>
              <a:ext uri="{FF2B5EF4-FFF2-40B4-BE49-F238E27FC236}">
                <a16:creationId xmlns:a16="http://schemas.microsoft.com/office/drawing/2014/main" id="{CB815D33-DD2C-0D26-C57D-934E109337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638" y="0"/>
            <a:ext cx="4530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065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6">
            <a:extLst>
              <a:ext uri="{FF2B5EF4-FFF2-40B4-BE49-F238E27FC236}">
                <a16:creationId xmlns:a16="http://schemas.microsoft.com/office/drawing/2014/main" id="{66A94BB0-64AA-869A-DEC3-D4BB80A1AD8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0813" y="0"/>
            <a:ext cx="9350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917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7">
            <a:extLst>
              <a:ext uri="{FF2B5EF4-FFF2-40B4-BE49-F238E27FC236}">
                <a16:creationId xmlns:a16="http://schemas.microsoft.com/office/drawing/2014/main" id="{8E1D46E3-E18F-ED92-D87B-96700F1A9B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238" y="0"/>
            <a:ext cx="5595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163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1">
            <a:extLst>
              <a:ext uri="{FF2B5EF4-FFF2-40B4-BE49-F238E27FC236}">
                <a16:creationId xmlns:a16="http://schemas.microsoft.com/office/drawing/2014/main" id="{24EAE82E-2641-1B58-425A-548AEED53E7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125" y="0"/>
            <a:ext cx="79041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47693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8">
            <a:extLst>
              <a:ext uri="{FF2B5EF4-FFF2-40B4-BE49-F238E27FC236}">
                <a16:creationId xmlns:a16="http://schemas.microsoft.com/office/drawing/2014/main" id="{567F0F8B-D8AF-6002-E3CA-E53B6505AB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313" y="0"/>
            <a:ext cx="7699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9206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89">
            <a:extLst>
              <a:ext uri="{FF2B5EF4-FFF2-40B4-BE49-F238E27FC236}">
                <a16:creationId xmlns:a16="http://schemas.microsoft.com/office/drawing/2014/main" id="{7ADEAAB7-4CC7-B011-463A-E663DDF72F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038" y="0"/>
            <a:ext cx="75263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90726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0">
            <a:extLst>
              <a:ext uri="{FF2B5EF4-FFF2-40B4-BE49-F238E27FC236}">
                <a16:creationId xmlns:a16="http://schemas.microsoft.com/office/drawing/2014/main" id="{83D09689-FDA0-CD6D-4ABB-DC440D0F84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8" y="0"/>
            <a:ext cx="5087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38201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1">
            <a:extLst>
              <a:ext uri="{FF2B5EF4-FFF2-40B4-BE49-F238E27FC236}">
                <a16:creationId xmlns:a16="http://schemas.microsoft.com/office/drawing/2014/main" id="{85716561-12FA-3E29-DE5C-D43C76EE84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738" y="0"/>
            <a:ext cx="5722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704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2">
            <a:extLst>
              <a:ext uri="{FF2B5EF4-FFF2-40B4-BE49-F238E27FC236}">
                <a16:creationId xmlns:a16="http://schemas.microsoft.com/office/drawing/2014/main" id="{101C0C76-2D47-9F53-EB5B-E278BB07E2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6329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3">
            <a:extLst>
              <a:ext uri="{FF2B5EF4-FFF2-40B4-BE49-F238E27FC236}">
                <a16:creationId xmlns:a16="http://schemas.microsoft.com/office/drawing/2014/main" id="{8C8E7D9A-FB01-1903-D871-36311A745B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35331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4">
            <a:extLst>
              <a:ext uri="{FF2B5EF4-FFF2-40B4-BE49-F238E27FC236}">
                <a16:creationId xmlns:a16="http://schemas.microsoft.com/office/drawing/2014/main" id="{BA4F4FEB-0DC0-AC41-9D21-2DAFF688BDC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963" y="0"/>
            <a:ext cx="7204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206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5">
            <a:extLst>
              <a:ext uri="{FF2B5EF4-FFF2-40B4-BE49-F238E27FC236}">
                <a16:creationId xmlns:a16="http://schemas.microsoft.com/office/drawing/2014/main" id="{01B9DDA6-B9ED-EFE5-B072-B9D9F734F0A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4238" y="0"/>
            <a:ext cx="534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72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6">
            <a:extLst>
              <a:ext uri="{FF2B5EF4-FFF2-40B4-BE49-F238E27FC236}">
                <a16:creationId xmlns:a16="http://schemas.microsoft.com/office/drawing/2014/main" id="{CFE42A6D-EF57-CBF7-F1B0-7A7EB9DDB0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450" y="0"/>
            <a:ext cx="52435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23434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7">
            <a:extLst>
              <a:ext uri="{FF2B5EF4-FFF2-40B4-BE49-F238E27FC236}">
                <a16:creationId xmlns:a16="http://schemas.microsoft.com/office/drawing/2014/main" id="{8CA573BE-4E94-6BDC-EE5B-72797EE4FCA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8463" y="0"/>
            <a:ext cx="88550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185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2">
            <a:extLst>
              <a:ext uri="{FF2B5EF4-FFF2-40B4-BE49-F238E27FC236}">
                <a16:creationId xmlns:a16="http://schemas.microsoft.com/office/drawing/2014/main" id="{FFA99B6F-5268-F8A0-87FB-DAE683ACC92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200" y="0"/>
            <a:ext cx="54340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1579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8">
            <a:extLst>
              <a:ext uri="{FF2B5EF4-FFF2-40B4-BE49-F238E27FC236}">
                <a16:creationId xmlns:a16="http://schemas.microsoft.com/office/drawing/2014/main" id="{C87211C4-1B18-0E5C-6369-244D945CA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0" y="0"/>
            <a:ext cx="9969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781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99">
            <a:extLst>
              <a:ext uri="{FF2B5EF4-FFF2-40B4-BE49-F238E27FC236}">
                <a16:creationId xmlns:a16="http://schemas.microsoft.com/office/drawing/2014/main" id="{B229D595-FF27-B8AB-B1B3-D6DE29A0A1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825" y="0"/>
            <a:ext cx="63563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9841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0">
            <a:extLst>
              <a:ext uri="{FF2B5EF4-FFF2-40B4-BE49-F238E27FC236}">
                <a16:creationId xmlns:a16="http://schemas.microsoft.com/office/drawing/2014/main" id="{AE55A671-D71E-5874-3ACD-968531E8D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088" y="0"/>
            <a:ext cx="69802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4886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1">
            <a:extLst>
              <a:ext uri="{FF2B5EF4-FFF2-40B4-BE49-F238E27FC236}">
                <a16:creationId xmlns:a16="http://schemas.microsoft.com/office/drawing/2014/main" id="{4D87D82D-7284-4F19-F834-143C768BC7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913" y="0"/>
            <a:ext cx="7750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7662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2">
            <a:extLst>
              <a:ext uri="{FF2B5EF4-FFF2-40B4-BE49-F238E27FC236}">
                <a16:creationId xmlns:a16="http://schemas.microsoft.com/office/drawing/2014/main" id="{8162A029-FD8B-5714-8A32-31E3AFE12A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38" y="0"/>
            <a:ext cx="82375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9721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3">
            <a:extLst>
              <a:ext uri="{FF2B5EF4-FFF2-40B4-BE49-F238E27FC236}">
                <a16:creationId xmlns:a16="http://schemas.microsoft.com/office/drawing/2014/main" id="{29F10E5B-CFE6-30C0-7AEA-F43B7EF97A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6864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4">
            <a:extLst>
              <a:ext uri="{FF2B5EF4-FFF2-40B4-BE49-F238E27FC236}">
                <a16:creationId xmlns:a16="http://schemas.microsoft.com/office/drawing/2014/main" id="{E99FDAA6-FBC2-3A36-DB70-D17CBB185C5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238" y="0"/>
            <a:ext cx="5089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569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5">
            <a:extLst>
              <a:ext uri="{FF2B5EF4-FFF2-40B4-BE49-F238E27FC236}">
                <a16:creationId xmlns:a16="http://schemas.microsoft.com/office/drawing/2014/main" id="{1D88D08C-F5B7-4F54-7CF5-DC6248B894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33988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6">
            <a:extLst>
              <a:ext uri="{FF2B5EF4-FFF2-40B4-BE49-F238E27FC236}">
                <a16:creationId xmlns:a16="http://schemas.microsoft.com/office/drawing/2014/main" id="{DBD1D8F1-D6F5-2507-5156-CBA70311F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1734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7">
            <a:extLst>
              <a:ext uri="{FF2B5EF4-FFF2-40B4-BE49-F238E27FC236}">
                <a16:creationId xmlns:a16="http://schemas.microsoft.com/office/drawing/2014/main" id="{A7456E16-C360-E2E9-C013-AB80DD61AE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65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3">
            <a:extLst>
              <a:ext uri="{FF2B5EF4-FFF2-40B4-BE49-F238E27FC236}">
                <a16:creationId xmlns:a16="http://schemas.microsoft.com/office/drawing/2014/main" id="{443EB6E5-D1FE-2DA0-446A-3F7841B24F2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813" y="0"/>
            <a:ext cx="731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0561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8">
            <a:extLst>
              <a:ext uri="{FF2B5EF4-FFF2-40B4-BE49-F238E27FC236}">
                <a16:creationId xmlns:a16="http://schemas.microsoft.com/office/drawing/2014/main" id="{C5165F7E-5D70-BE90-40D8-9043E9C99B5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838" y="0"/>
            <a:ext cx="4378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2452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09">
            <a:extLst>
              <a:ext uri="{FF2B5EF4-FFF2-40B4-BE49-F238E27FC236}">
                <a16:creationId xmlns:a16="http://schemas.microsoft.com/office/drawing/2014/main" id="{D10D87D7-EB4E-3A49-AEF3-D25E0A4D16D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688" y="0"/>
            <a:ext cx="52530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34875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0">
            <a:extLst>
              <a:ext uri="{FF2B5EF4-FFF2-40B4-BE49-F238E27FC236}">
                <a16:creationId xmlns:a16="http://schemas.microsoft.com/office/drawing/2014/main" id="{64A1DD42-55EA-B336-E44D-4F50548B0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7263" y="0"/>
            <a:ext cx="773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7847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1">
            <a:extLst>
              <a:ext uri="{FF2B5EF4-FFF2-40B4-BE49-F238E27FC236}">
                <a16:creationId xmlns:a16="http://schemas.microsoft.com/office/drawing/2014/main" id="{91E6ED2B-3367-6460-28AF-03DC379E1E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0"/>
            <a:ext cx="9345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2314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2">
            <a:extLst>
              <a:ext uri="{FF2B5EF4-FFF2-40B4-BE49-F238E27FC236}">
                <a16:creationId xmlns:a16="http://schemas.microsoft.com/office/drawing/2014/main" id="{271FF3E7-5DD1-C17B-9E27-911F80B569F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25" y="0"/>
            <a:ext cx="805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9618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3">
            <a:extLst>
              <a:ext uri="{FF2B5EF4-FFF2-40B4-BE49-F238E27FC236}">
                <a16:creationId xmlns:a16="http://schemas.microsoft.com/office/drawing/2014/main" id="{C0320C80-FAD5-662F-9D76-B34015BF42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875" y="0"/>
            <a:ext cx="37766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850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4">
            <a:extLst>
              <a:ext uri="{FF2B5EF4-FFF2-40B4-BE49-F238E27FC236}">
                <a16:creationId xmlns:a16="http://schemas.microsoft.com/office/drawing/2014/main" id="{70476ABD-D966-4DAB-AB76-46EFFE8CA8D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46744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5">
            <a:extLst>
              <a:ext uri="{FF2B5EF4-FFF2-40B4-BE49-F238E27FC236}">
                <a16:creationId xmlns:a16="http://schemas.microsoft.com/office/drawing/2014/main" id="{9D7C96F0-8146-4594-A005-3E80199D21B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38" y="0"/>
            <a:ext cx="46577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7252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6">
            <a:extLst>
              <a:ext uri="{FF2B5EF4-FFF2-40B4-BE49-F238E27FC236}">
                <a16:creationId xmlns:a16="http://schemas.microsoft.com/office/drawing/2014/main" id="{FA50DFA0-B179-296A-C84C-27E82220FE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650" y="0"/>
            <a:ext cx="5599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6741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7">
            <a:extLst>
              <a:ext uri="{FF2B5EF4-FFF2-40B4-BE49-F238E27FC236}">
                <a16:creationId xmlns:a16="http://schemas.microsoft.com/office/drawing/2014/main" id="{044C4076-1595-F070-E8B9-22B200BA107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488" y="0"/>
            <a:ext cx="6677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38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634">
            <a:extLst>
              <a:ext uri="{FF2B5EF4-FFF2-40B4-BE49-F238E27FC236}">
                <a16:creationId xmlns:a16="http://schemas.microsoft.com/office/drawing/2014/main" id="{3B99B325-B63D-76FE-A8B1-5D1797C6B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925" y="0"/>
            <a:ext cx="67865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95229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8">
            <a:extLst>
              <a:ext uri="{FF2B5EF4-FFF2-40B4-BE49-F238E27FC236}">
                <a16:creationId xmlns:a16="http://schemas.microsoft.com/office/drawing/2014/main" id="{FE6369AB-623A-7EBF-0635-44CC07CA7BA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3" y="0"/>
            <a:ext cx="62388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53118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19">
            <a:extLst>
              <a:ext uri="{FF2B5EF4-FFF2-40B4-BE49-F238E27FC236}">
                <a16:creationId xmlns:a16="http://schemas.microsoft.com/office/drawing/2014/main" id="{FA88DEF3-A519-FF7C-FD40-5906F65D25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400" y="0"/>
            <a:ext cx="47736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383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0">
            <a:extLst>
              <a:ext uri="{FF2B5EF4-FFF2-40B4-BE49-F238E27FC236}">
                <a16:creationId xmlns:a16="http://schemas.microsoft.com/office/drawing/2014/main" id="{3C322D42-14A4-EFD3-21A9-15A031D8CDC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236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1">
            <a:extLst>
              <a:ext uri="{FF2B5EF4-FFF2-40B4-BE49-F238E27FC236}">
                <a16:creationId xmlns:a16="http://schemas.microsoft.com/office/drawing/2014/main" id="{51B8CCF4-3C9F-F6EB-E33A-8E09F972F6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0316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2">
            <a:extLst>
              <a:ext uri="{FF2B5EF4-FFF2-40B4-BE49-F238E27FC236}">
                <a16:creationId xmlns:a16="http://schemas.microsoft.com/office/drawing/2014/main" id="{8938880D-D7C8-E70B-BD6C-FF24C2F0D70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525" y="0"/>
            <a:ext cx="45513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8676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3">
            <a:extLst>
              <a:ext uri="{FF2B5EF4-FFF2-40B4-BE49-F238E27FC236}">
                <a16:creationId xmlns:a16="http://schemas.microsoft.com/office/drawing/2014/main" id="{B0312BEF-891C-55B7-374E-64CAEECF6B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38" y="0"/>
            <a:ext cx="53689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00771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4">
            <a:extLst>
              <a:ext uri="{FF2B5EF4-FFF2-40B4-BE49-F238E27FC236}">
                <a16:creationId xmlns:a16="http://schemas.microsoft.com/office/drawing/2014/main" id="{F9BBD408-4C45-7D9B-F17D-DCEE1A3CA3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113" y="0"/>
            <a:ext cx="65801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353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5">
            <a:extLst>
              <a:ext uri="{FF2B5EF4-FFF2-40B4-BE49-F238E27FC236}">
                <a16:creationId xmlns:a16="http://schemas.microsoft.com/office/drawing/2014/main" id="{49B50AAC-1E38-25B5-A7DC-962DFAE3AB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007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6">
            <a:extLst>
              <a:ext uri="{FF2B5EF4-FFF2-40B4-BE49-F238E27FC236}">
                <a16:creationId xmlns:a16="http://schemas.microsoft.com/office/drawing/2014/main" id="{24FCE556-3CC8-1907-0998-2F52F0CA8B6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5988" y="0"/>
            <a:ext cx="78200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0782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3727">
            <a:extLst>
              <a:ext uri="{FF2B5EF4-FFF2-40B4-BE49-F238E27FC236}">
                <a16:creationId xmlns:a16="http://schemas.microsoft.com/office/drawing/2014/main" id="{C455CEE4-E2DE-F83C-1A6C-4E8151DC24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9050" y="0"/>
            <a:ext cx="707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6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</Words>
  <Application>Microsoft Office PowerPoint</Application>
  <PresentationFormat>Widescreen</PresentationFormat>
  <Paragraphs>2</Paragraphs>
  <Slides>165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165</vt:i4>
      </vt:variant>
    </vt:vector>
  </HeadingPairs>
  <TitlesOfParts>
    <vt:vector size="169" baseType="lpstr">
      <vt:lpstr>Arial</vt:lpstr>
      <vt:lpstr>Calibri</vt:lpstr>
      <vt:lpstr>Calibri Light</vt:lpstr>
      <vt:lpstr>Office Theme</vt:lpstr>
      <vt:lpstr>Alachua Audubon Society Scrapbook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Alachua Audubon Society Scrapbook</dc:title>
  <dc:creator>Gary Gossman</dc:creator>
  <cp:lastModifiedBy>Karen Brown</cp:lastModifiedBy>
  <cp:revision>4</cp:revision>
  <dcterms:created xsi:type="dcterms:W3CDTF">2023-06-16T17:36:19Z</dcterms:created>
  <dcterms:modified xsi:type="dcterms:W3CDTF">2023-06-21T13:13:03Z</dcterms:modified>
</cp:coreProperties>
</file>